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4" r:id="rId7"/>
    <p:sldId id="265" r:id="rId8"/>
    <p:sldId id="263" r:id="rId9"/>
    <p:sldId id="262" r:id="rId10"/>
    <p:sldId id="266" r:id="rId11"/>
    <p:sldId id="267" r:id="rId12"/>
    <p:sldId id="268" r:id="rId13"/>
    <p:sldId id="270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itajoshi1231@outlook.com" userId="bf1718b838c4fcc9" providerId="LiveId" clId="{807C6B82-7337-4CA0-975A-02039FF60C52}"/>
    <pc:docChg chg="custSel addSld delSld modSld modMainMaster">
      <pc:chgData name="amitajoshi1231@outlook.com" userId="bf1718b838c4fcc9" providerId="LiveId" clId="{807C6B82-7337-4CA0-975A-02039FF60C52}" dt="2022-07-17T08:42:28.727" v="111" actId="20577"/>
      <pc:docMkLst>
        <pc:docMk/>
      </pc:docMkLst>
      <pc:sldChg chg="modSp mod">
        <pc:chgData name="amitajoshi1231@outlook.com" userId="bf1718b838c4fcc9" providerId="LiveId" clId="{807C6B82-7337-4CA0-975A-02039FF60C52}" dt="2022-07-17T08:42:28.727" v="111" actId="20577"/>
        <pc:sldMkLst>
          <pc:docMk/>
          <pc:sldMk cId="0" sldId="256"/>
        </pc:sldMkLst>
        <pc:spChg chg="mod">
          <ac:chgData name="amitajoshi1231@outlook.com" userId="bf1718b838c4fcc9" providerId="LiveId" clId="{807C6B82-7337-4CA0-975A-02039FF60C52}" dt="2022-07-17T08:42:28.727" v="111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amitajoshi1231@outlook.com" userId="bf1718b838c4fcc9" providerId="LiveId" clId="{807C6B82-7337-4CA0-975A-02039FF60C52}" dt="2022-07-17T08:42:08.200" v="95" actId="20577"/>
          <ac:spMkLst>
            <pc:docMk/>
            <pc:sldMk cId="0" sldId="256"/>
            <ac:spMk id="3" creationId="{00000000-0000-0000-0000-000000000000}"/>
          </ac:spMkLst>
        </pc:spChg>
        <pc:spChg chg="mod">
          <ac:chgData name="amitajoshi1231@outlook.com" userId="bf1718b838c4fcc9" providerId="LiveId" clId="{807C6B82-7337-4CA0-975A-02039FF60C52}" dt="2022-07-17T08:41:44.140" v="72" actId="20577"/>
          <ac:spMkLst>
            <pc:docMk/>
            <pc:sldMk cId="0" sldId="256"/>
            <ac:spMk id="5" creationId="{00000000-0000-0000-0000-000000000000}"/>
          </ac:spMkLst>
        </pc:spChg>
      </pc:sldChg>
      <pc:sldChg chg="modSp mod">
        <pc:chgData name="amitajoshi1231@outlook.com" userId="bf1718b838c4fcc9" providerId="LiveId" clId="{807C6B82-7337-4CA0-975A-02039FF60C52}" dt="2022-07-17T08:28:25.424" v="56" actId="20577"/>
        <pc:sldMkLst>
          <pc:docMk/>
          <pc:sldMk cId="0" sldId="258"/>
        </pc:sldMkLst>
        <pc:spChg chg="mod">
          <ac:chgData name="amitajoshi1231@outlook.com" userId="bf1718b838c4fcc9" providerId="LiveId" clId="{807C6B82-7337-4CA0-975A-02039FF60C52}" dt="2022-07-17T08:28:25.424" v="56" actId="20577"/>
          <ac:spMkLst>
            <pc:docMk/>
            <pc:sldMk cId="0" sldId="258"/>
            <ac:spMk id="5" creationId="{00000000-0000-0000-0000-000000000000}"/>
          </ac:spMkLst>
        </pc:spChg>
      </pc:sldChg>
      <pc:sldChg chg="modSp mod">
        <pc:chgData name="amitajoshi1231@outlook.com" userId="bf1718b838c4fcc9" providerId="LiveId" clId="{807C6B82-7337-4CA0-975A-02039FF60C52}" dt="2022-07-17T08:28:31.151" v="57" actId="20577"/>
        <pc:sldMkLst>
          <pc:docMk/>
          <pc:sldMk cId="0" sldId="259"/>
        </pc:sldMkLst>
        <pc:spChg chg="mod">
          <ac:chgData name="amitajoshi1231@outlook.com" userId="bf1718b838c4fcc9" providerId="LiveId" clId="{807C6B82-7337-4CA0-975A-02039FF60C52}" dt="2022-07-17T08:28:31.151" v="57" actId="20577"/>
          <ac:spMkLst>
            <pc:docMk/>
            <pc:sldMk cId="0" sldId="259"/>
            <ac:spMk id="5" creationId="{00000000-0000-0000-0000-000000000000}"/>
          </ac:spMkLst>
        </pc:spChg>
      </pc:sldChg>
      <pc:sldChg chg="modSp mod">
        <pc:chgData name="amitajoshi1231@outlook.com" userId="bf1718b838c4fcc9" providerId="LiveId" clId="{807C6B82-7337-4CA0-975A-02039FF60C52}" dt="2022-07-17T08:28:36.626" v="58" actId="20577"/>
        <pc:sldMkLst>
          <pc:docMk/>
          <pc:sldMk cId="0" sldId="260"/>
        </pc:sldMkLst>
        <pc:spChg chg="mod">
          <ac:chgData name="amitajoshi1231@outlook.com" userId="bf1718b838c4fcc9" providerId="LiveId" clId="{807C6B82-7337-4CA0-975A-02039FF60C52}" dt="2022-07-17T08:28:36.626" v="58" actId="20577"/>
          <ac:spMkLst>
            <pc:docMk/>
            <pc:sldMk cId="0" sldId="260"/>
            <ac:spMk id="5" creationId="{00000000-0000-0000-0000-000000000000}"/>
          </ac:spMkLst>
        </pc:spChg>
      </pc:sldChg>
      <pc:sldChg chg="modSp mod">
        <pc:chgData name="amitajoshi1231@outlook.com" userId="bf1718b838c4fcc9" providerId="LiveId" clId="{807C6B82-7337-4CA0-975A-02039FF60C52}" dt="2022-07-17T08:28:42.322" v="59" actId="20577"/>
        <pc:sldMkLst>
          <pc:docMk/>
          <pc:sldMk cId="0" sldId="261"/>
        </pc:sldMkLst>
        <pc:spChg chg="mod">
          <ac:chgData name="amitajoshi1231@outlook.com" userId="bf1718b838c4fcc9" providerId="LiveId" clId="{807C6B82-7337-4CA0-975A-02039FF60C52}" dt="2022-07-17T08:28:42.322" v="59" actId="20577"/>
          <ac:spMkLst>
            <pc:docMk/>
            <pc:sldMk cId="0" sldId="261"/>
            <ac:spMk id="12" creationId="{00000000-0000-0000-0000-000000000000}"/>
          </ac:spMkLst>
        </pc:spChg>
      </pc:sldChg>
      <pc:sldChg chg="modSp mod">
        <pc:chgData name="amitajoshi1231@outlook.com" userId="bf1718b838c4fcc9" providerId="LiveId" clId="{807C6B82-7337-4CA0-975A-02039FF60C52}" dt="2022-07-17T08:29:08.545" v="63" actId="20577"/>
        <pc:sldMkLst>
          <pc:docMk/>
          <pc:sldMk cId="0" sldId="262"/>
        </pc:sldMkLst>
        <pc:spChg chg="mod">
          <ac:chgData name="amitajoshi1231@outlook.com" userId="bf1718b838c4fcc9" providerId="LiveId" clId="{807C6B82-7337-4CA0-975A-02039FF60C52}" dt="2022-07-17T08:29:08.545" v="63" actId="20577"/>
          <ac:spMkLst>
            <pc:docMk/>
            <pc:sldMk cId="0" sldId="262"/>
            <ac:spMk id="10" creationId="{00000000-0000-0000-0000-000000000000}"/>
          </ac:spMkLst>
        </pc:spChg>
      </pc:sldChg>
      <pc:sldChg chg="modSp mod">
        <pc:chgData name="amitajoshi1231@outlook.com" userId="bf1718b838c4fcc9" providerId="LiveId" clId="{807C6B82-7337-4CA0-975A-02039FF60C52}" dt="2022-07-17T08:29:01.377" v="62" actId="20577"/>
        <pc:sldMkLst>
          <pc:docMk/>
          <pc:sldMk cId="0" sldId="263"/>
        </pc:sldMkLst>
        <pc:spChg chg="mod">
          <ac:chgData name="amitajoshi1231@outlook.com" userId="bf1718b838c4fcc9" providerId="LiveId" clId="{807C6B82-7337-4CA0-975A-02039FF60C52}" dt="2022-07-17T08:29:01.377" v="62" actId="20577"/>
          <ac:spMkLst>
            <pc:docMk/>
            <pc:sldMk cId="0" sldId="263"/>
            <ac:spMk id="5" creationId="{00000000-0000-0000-0000-000000000000}"/>
          </ac:spMkLst>
        </pc:spChg>
      </pc:sldChg>
      <pc:sldChg chg="modSp mod">
        <pc:chgData name="amitajoshi1231@outlook.com" userId="bf1718b838c4fcc9" providerId="LiveId" clId="{807C6B82-7337-4CA0-975A-02039FF60C52}" dt="2022-07-17T08:28:49.627" v="60" actId="20577"/>
        <pc:sldMkLst>
          <pc:docMk/>
          <pc:sldMk cId="0" sldId="264"/>
        </pc:sldMkLst>
        <pc:spChg chg="mod">
          <ac:chgData name="amitajoshi1231@outlook.com" userId="bf1718b838c4fcc9" providerId="LiveId" clId="{807C6B82-7337-4CA0-975A-02039FF60C52}" dt="2022-07-17T08:28:49.627" v="60" actId="20577"/>
          <ac:spMkLst>
            <pc:docMk/>
            <pc:sldMk cId="0" sldId="264"/>
            <ac:spMk id="10" creationId="{00000000-0000-0000-0000-000000000000}"/>
          </ac:spMkLst>
        </pc:spChg>
      </pc:sldChg>
      <pc:sldChg chg="modSp mod">
        <pc:chgData name="amitajoshi1231@outlook.com" userId="bf1718b838c4fcc9" providerId="LiveId" clId="{807C6B82-7337-4CA0-975A-02039FF60C52}" dt="2022-07-17T08:28:55.790" v="61" actId="20577"/>
        <pc:sldMkLst>
          <pc:docMk/>
          <pc:sldMk cId="0" sldId="265"/>
        </pc:sldMkLst>
        <pc:spChg chg="mod">
          <ac:chgData name="amitajoshi1231@outlook.com" userId="bf1718b838c4fcc9" providerId="LiveId" clId="{807C6B82-7337-4CA0-975A-02039FF60C52}" dt="2022-07-17T08:28:55.790" v="61" actId="20577"/>
          <ac:spMkLst>
            <pc:docMk/>
            <pc:sldMk cId="0" sldId="265"/>
            <ac:spMk id="5" creationId="{00000000-0000-0000-0000-000000000000}"/>
          </ac:spMkLst>
        </pc:spChg>
      </pc:sldChg>
      <pc:sldChg chg="modSp mod">
        <pc:chgData name="amitajoshi1231@outlook.com" userId="bf1718b838c4fcc9" providerId="LiveId" clId="{807C6B82-7337-4CA0-975A-02039FF60C52}" dt="2022-07-17T08:29:17.117" v="64" actId="20577"/>
        <pc:sldMkLst>
          <pc:docMk/>
          <pc:sldMk cId="0" sldId="266"/>
        </pc:sldMkLst>
        <pc:spChg chg="mod">
          <ac:chgData name="amitajoshi1231@outlook.com" userId="bf1718b838c4fcc9" providerId="LiveId" clId="{807C6B82-7337-4CA0-975A-02039FF60C52}" dt="2022-07-17T08:29:17.117" v="64" actId="20577"/>
          <ac:spMkLst>
            <pc:docMk/>
            <pc:sldMk cId="0" sldId="266"/>
            <ac:spMk id="11" creationId="{00000000-0000-0000-0000-000000000000}"/>
          </ac:spMkLst>
        </pc:spChg>
      </pc:sldChg>
      <pc:sldChg chg="modSp mod">
        <pc:chgData name="amitajoshi1231@outlook.com" userId="bf1718b838c4fcc9" providerId="LiveId" clId="{807C6B82-7337-4CA0-975A-02039FF60C52}" dt="2022-07-17T08:32:12.198" v="69" actId="14100"/>
        <pc:sldMkLst>
          <pc:docMk/>
          <pc:sldMk cId="0" sldId="267"/>
        </pc:sldMkLst>
        <pc:spChg chg="mod">
          <ac:chgData name="amitajoshi1231@outlook.com" userId="bf1718b838c4fcc9" providerId="LiveId" clId="{807C6B82-7337-4CA0-975A-02039FF60C52}" dt="2022-07-17T08:32:12.198" v="69" actId="14100"/>
          <ac:spMkLst>
            <pc:docMk/>
            <pc:sldMk cId="0" sldId="267"/>
            <ac:spMk id="2" creationId="{00000000-0000-0000-0000-000000000000}"/>
          </ac:spMkLst>
        </pc:spChg>
        <pc:spChg chg="mod">
          <ac:chgData name="amitajoshi1231@outlook.com" userId="bf1718b838c4fcc9" providerId="LiveId" clId="{807C6B82-7337-4CA0-975A-02039FF60C52}" dt="2022-07-17T08:29:22.358" v="65" actId="20577"/>
          <ac:spMkLst>
            <pc:docMk/>
            <pc:sldMk cId="0" sldId="267"/>
            <ac:spMk id="8" creationId="{00000000-0000-0000-0000-000000000000}"/>
          </ac:spMkLst>
        </pc:spChg>
      </pc:sldChg>
      <pc:sldChg chg="modSp mod">
        <pc:chgData name="amitajoshi1231@outlook.com" userId="bf1718b838c4fcc9" providerId="LiveId" clId="{807C6B82-7337-4CA0-975A-02039FF60C52}" dt="2022-07-17T08:29:27.955" v="66" actId="20577"/>
        <pc:sldMkLst>
          <pc:docMk/>
          <pc:sldMk cId="0" sldId="268"/>
        </pc:sldMkLst>
        <pc:spChg chg="mod">
          <ac:chgData name="amitajoshi1231@outlook.com" userId="bf1718b838c4fcc9" providerId="LiveId" clId="{807C6B82-7337-4CA0-975A-02039FF60C52}" dt="2022-07-17T08:29:27.955" v="66" actId="20577"/>
          <ac:spMkLst>
            <pc:docMk/>
            <pc:sldMk cId="0" sldId="268"/>
            <ac:spMk id="7" creationId="{00000000-0000-0000-0000-000000000000}"/>
          </ac:spMkLst>
        </pc:spChg>
      </pc:sldChg>
      <pc:sldChg chg="modSp mod">
        <pc:chgData name="amitajoshi1231@outlook.com" userId="bf1718b838c4fcc9" providerId="LiveId" clId="{807C6B82-7337-4CA0-975A-02039FF60C52}" dt="2022-07-17T08:31:48.488" v="68" actId="20577"/>
        <pc:sldMkLst>
          <pc:docMk/>
          <pc:sldMk cId="0" sldId="269"/>
        </pc:sldMkLst>
        <pc:spChg chg="mod">
          <ac:chgData name="amitajoshi1231@outlook.com" userId="bf1718b838c4fcc9" providerId="LiveId" clId="{807C6B82-7337-4CA0-975A-02039FF60C52}" dt="2022-07-17T08:31:48.488" v="68" actId="20577"/>
          <ac:spMkLst>
            <pc:docMk/>
            <pc:sldMk cId="0" sldId="269"/>
            <ac:spMk id="13" creationId="{00000000-0000-0000-0000-000000000000}"/>
          </ac:spMkLst>
        </pc:spChg>
      </pc:sldChg>
      <pc:sldChg chg="modSp mod">
        <pc:chgData name="amitajoshi1231@outlook.com" userId="bf1718b838c4fcc9" providerId="LiveId" clId="{807C6B82-7337-4CA0-975A-02039FF60C52}" dt="2022-07-17T08:29:33.299" v="67" actId="20577"/>
        <pc:sldMkLst>
          <pc:docMk/>
          <pc:sldMk cId="0" sldId="270"/>
        </pc:sldMkLst>
        <pc:spChg chg="mod">
          <ac:chgData name="amitajoshi1231@outlook.com" userId="bf1718b838c4fcc9" providerId="LiveId" clId="{807C6B82-7337-4CA0-975A-02039FF60C52}" dt="2022-07-17T08:29:33.299" v="67" actId="20577"/>
          <ac:spMkLst>
            <pc:docMk/>
            <pc:sldMk cId="0" sldId="270"/>
            <ac:spMk id="5" creationId="{00000000-0000-0000-0000-000000000000}"/>
          </ac:spMkLst>
        </pc:spChg>
      </pc:sldChg>
      <pc:sldChg chg="new del">
        <pc:chgData name="amitajoshi1231@outlook.com" userId="bf1718b838c4fcc9" providerId="LiveId" clId="{807C6B82-7337-4CA0-975A-02039FF60C52}" dt="2022-07-17T08:41:18.957" v="71" actId="47"/>
        <pc:sldMkLst>
          <pc:docMk/>
          <pc:sldMk cId="135300545" sldId="271"/>
        </pc:sldMkLst>
      </pc:sldChg>
      <pc:sldMasterChg chg="modSldLayout">
        <pc:chgData name="amitajoshi1231@outlook.com" userId="bf1718b838c4fcc9" providerId="LiveId" clId="{807C6B82-7337-4CA0-975A-02039FF60C52}" dt="2022-07-17T08:27:38.271" v="55" actId="20577"/>
        <pc:sldMasterMkLst>
          <pc:docMk/>
          <pc:sldMasterMk cId="0" sldId="2147483648"/>
        </pc:sldMasterMkLst>
        <pc:sldLayoutChg chg="modSp mod">
          <pc:chgData name="amitajoshi1231@outlook.com" userId="bf1718b838c4fcc9" providerId="LiveId" clId="{807C6B82-7337-4CA0-975A-02039FF60C52}" dt="2022-07-17T08:27:06.686" v="45" actId="20577"/>
          <pc:sldLayoutMkLst>
            <pc:docMk/>
            <pc:sldMasterMk cId="0" sldId="2147483648"/>
            <pc:sldLayoutMk cId="0" sldId="2147483649"/>
          </pc:sldLayoutMkLst>
          <pc:spChg chg="mod">
            <ac:chgData name="amitajoshi1231@outlook.com" userId="bf1718b838c4fcc9" providerId="LiveId" clId="{807C6B82-7337-4CA0-975A-02039FF60C52}" dt="2022-07-17T08:27:06.686" v="45" actId="20577"/>
            <ac:spMkLst>
              <pc:docMk/>
              <pc:sldMasterMk cId="0" sldId="2147483648"/>
              <pc:sldLayoutMk cId="0" sldId="2147483649"/>
              <ac:spMk id="7" creationId="{EAD4E57A-4449-4F2B-86C6-C3DD39ACA3BA}"/>
            </ac:spMkLst>
          </pc:spChg>
        </pc:sldLayoutChg>
        <pc:sldLayoutChg chg="modSp mod">
          <pc:chgData name="amitajoshi1231@outlook.com" userId="bf1718b838c4fcc9" providerId="LiveId" clId="{807C6B82-7337-4CA0-975A-02039FF60C52}" dt="2022-07-17T08:27:38.271" v="55" actId="20577"/>
          <pc:sldLayoutMkLst>
            <pc:docMk/>
            <pc:sldMasterMk cId="0" sldId="2147483648"/>
            <pc:sldLayoutMk cId="0" sldId="2147483650"/>
          </pc:sldLayoutMkLst>
          <pc:spChg chg="mod">
            <ac:chgData name="amitajoshi1231@outlook.com" userId="bf1718b838c4fcc9" providerId="LiveId" clId="{807C6B82-7337-4CA0-975A-02039FF60C52}" dt="2022-07-17T08:27:38.271" v="55" actId="20577"/>
            <ac:spMkLst>
              <pc:docMk/>
              <pc:sldMasterMk cId="0" sldId="2147483648"/>
              <pc:sldLayoutMk cId="0" sldId="2147483650"/>
              <ac:spMk id="7" creationId="{C29F71D8-5737-4D44-BB3B-549555702C95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0120A-9047-4386-91B8-B7CC09C94376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4F5655-79E4-452C-A6E1-E8E1FED764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182C-B198-473F-8934-63E124776AEE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SGGSJ GC PAONTA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B52-F0C7-423D-BD2F-8F29499D74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D4E57A-4449-4F2B-86C6-C3DD39ACA3BA}"/>
              </a:ext>
            </a:extLst>
          </p:cNvPr>
          <p:cNvSpPr txBox="1"/>
          <p:nvPr userDrawn="1"/>
        </p:nvSpPr>
        <p:spPr>
          <a:xfrm>
            <a:off x="2971800" y="4038600"/>
            <a:ext cx="335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GC PAONTA</a:t>
            </a:r>
            <a:endParaRPr lang="en-IN" sz="40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168A5-0B3A-4C6E-A22C-F12DE5166F75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SGGSJ GC PAONTA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B52-F0C7-423D-BD2F-8F29499D74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9F71D8-5737-4D44-BB3B-549555702C95}"/>
              </a:ext>
            </a:extLst>
          </p:cNvPr>
          <p:cNvSpPr txBox="1"/>
          <p:nvPr userDrawn="1"/>
        </p:nvSpPr>
        <p:spPr>
          <a:xfrm rot="1925167">
            <a:off x="3505200" y="3107323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>
                <a:solidFill>
                  <a:schemeClr val="bg1">
                    <a:lumMod val="95000"/>
                  </a:schemeClr>
                </a:solidFill>
              </a:rPr>
              <a:t>GC PAONTA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B854-DC28-4FF2-809B-B7030A56C9FC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SGGSJ GC PAONTA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B52-F0C7-423D-BD2F-8F29499D74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4F9C0-1E82-49E2-A841-6115279670FB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SGGSJ GC PAONTA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B52-F0C7-423D-BD2F-8F29499D74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2990-92E2-4AB6-9BD9-ADF9B50D258A}" type="datetime1">
              <a:rPr lang="en-US" smtClean="0"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SGGSJ GC PAONTA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B52-F0C7-423D-BD2F-8F29499D74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6AAA-D206-4001-8E24-18CF9C9C2F8F}" type="datetime1">
              <a:rPr lang="en-US" smtClean="0"/>
              <a:t>7/17/2022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SGGSJ GC PAONTA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B52-F0C7-423D-BD2F-8F29499D74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D164-3EF0-4EC5-9156-9FA7525D7B1A}" type="datetime1">
              <a:rPr lang="en-US" smtClean="0"/>
              <a:t>7/17/2022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SGGSJ GC PAONTA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B52-F0C7-423D-BD2F-8F29499D74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D114D-533E-44AF-843D-21A65A8641A1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SGGSJ GC PAONTA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B52-F0C7-423D-BD2F-8F29499D74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AF11A-65BB-461A-B48D-BB4470096B06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SGGSJ GC PAONTA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B52-F0C7-423D-BD2F-8F29499D74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6D8B4-6105-42EA-BB90-B7C02C76241A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SGGSJ GC PAONTA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B52-F0C7-423D-BD2F-8F29499D74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7EB42-DD33-4191-839F-00C112FDEA63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SGGSJ GC PAONTA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B52-F0C7-423D-BD2F-8F29499D74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D03C8-6FD3-47D7-9131-EC7D88808E79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Department of Chemistry    SGGSJ GC PAONTA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4EB52-F0C7-423D-BD2F-8F29499D74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i="1" u="sng" dirty="0"/>
              <a:t>BSc </a:t>
            </a:r>
            <a:r>
              <a:rPr lang="en-US" i="1" u="sng" dirty="0" err="1"/>
              <a:t>Ist</a:t>
            </a:r>
            <a:r>
              <a:rPr lang="en-US" i="1" u="sng"/>
              <a:t> Year</a:t>
            </a:r>
            <a:br>
              <a:rPr lang="en-US" i="1" u="sng"/>
            </a:br>
            <a:r>
              <a:rPr lang="en-US" i="1" u="sng"/>
              <a:t>CHEM </a:t>
            </a:r>
            <a:r>
              <a:rPr lang="en-US" i="1" u="sng" dirty="0"/>
              <a:t>102 TH</a:t>
            </a:r>
            <a:br>
              <a:rPr lang="en-US" i="1" u="sng" dirty="0"/>
            </a:br>
            <a:endParaRPr lang="en-US" i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u="sng" dirty="0"/>
              <a:t>SECTION A</a:t>
            </a:r>
          </a:p>
          <a:p>
            <a:endParaRPr lang="en-US" u="sng" dirty="0"/>
          </a:p>
          <a:p>
            <a:r>
              <a:rPr lang="en-US" u="sng" dirty="0"/>
              <a:t>LIQUIDS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3F0D-56EE-48DE-BFC1-D7CCFE202E45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Chemistry    </a:t>
            </a:r>
          </a:p>
          <a:p>
            <a:r>
              <a:rPr lang="en-US" dirty="0"/>
              <a:t>SGGSJ GC PAONTA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Topic 1 :SURFACE TENSION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Definition,Units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Theory</a:t>
            </a:r>
          </a:p>
          <a:p>
            <a:r>
              <a:rPr lang="en-US" dirty="0">
                <a:solidFill>
                  <a:srgbClr val="FF0000"/>
                </a:solidFill>
              </a:rPr>
              <a:t>Formula used</a:t>
            </a:r>
          </a:p>
          <a:p>
            <a:r>
              <a:rPr lang="en-US" dirty="0">
                <a:solidFill>
                  <a:srgbClr val="FF0000"/>
                </a:solidFill>
              </a:rPr>
              <a:t>Apparatus required</a:t>
            </a:r>
          </a:p>
          <a:p>
            <a:r>
              <a:rPr lang="en-US" dirty="0"/>
              <a:t>Procedure</a:t>
            </a:r>
          </a:p>
          <a:p>
            <a:r>
              <a:rPr lang="en-US" dirty="0"/>
              <a:t>Observations</a:t>
            </a:r>
          </a:p>
          <a:p>
            <a:r>
              <a:rPr lang="en-US" dirty="0"/>
              <a:t>Calculation</a:t>
            </a:r>
          </a:p>
          <a:p>
            <a:r>
              <a:rPr lang="en-US" dirty="0"/>
              <a:t>Result.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BFF-20DF-4545-A998-5A246944AFDF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Chemistry    </a:t>
            </a:r>
          </a:p>
          <a:p>
            <a:r>
              <a:rPr lang="en-US" dirty="0"/>
              <a:t>SGGSJ GC PAONTA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Definition and Units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Force acting per centimeter along the surface of the liquid at right angles to any line taken in the surface of the liquid in any direction.</a:t>
            </a:r>
          </a:p>
          <a:p>
            <a:r>
              <a:rPr lang="en-US" dirty="0"/>
              <a:t>CGS UNITS :Dyne/cm</a:t>
            </a:r>
          </a:p>
          <a:p>
            <a:r>
              <a:rPr lang="en-US" dirty="0"/>
              <a:t>SI UNIT        : N/m </a:t>
            </a:r>
          </a:p>
          <a:p>
            <a:r>
              <a:rPr lang="en-US" dirty="0"/>
              <a:t>1N/m  = 10</a:t>
            </a:r>
            <a:r>
              <a:rPr lang="en-US" baseline="30000" dirty="0"/>
              <a:t>3</a:t>
            </a:r>
            <a:r>
              <a:rPr lang="en-US" dirty="0"/>
              <a:t> dynes/cm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02A72-915F-4C4E-A21B-FC051FB1D72F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Chemistry   </a:t>
            </a:r>
          </a:p>
          <a:p>
            <a:r>
              <a:rPr lang="en-US" dirty="0"/>
              <a:t> SGGSJ GC PAONTA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THEORY BEHIND SURFACE TENSION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Surface tension is the property of liquids which arises due to the </a:t>
            </a:r>
            <a:r>
              <a:rPr lang="en-US" dirty="0" err="1"/>
              <a:t>behaviour</a:t>
            </a:r>
            <a:r>
              <a:rPr lang="en-US" dirty="0"/>
              <a:t> of molecules at the surface being different from the </a:t>
            </a:r>
            <a:r>
              <a:rPr lang="en-US" dirty="0" err="1"/>
              <a:t>behaviourof</a:t>
            </a:r>
            <a:r>
              <a:rPr lang="en-US" dirty="0"/>
              <a:t> the molecules in any other portion of the liquid.</a:t>
            </a:r>
          </a:p>
          <a:p>
            <a:r>
              <a:rPr lang="en-US" dirty="0"/>
              <a:t>A molecule at the surface of liquid is subjected to only attractive forces below </a:t>
            </a:r>
            <a:r>
              <a:rPr lang="en-US" dirty="0" err="1"/>
              <a:t>it.This</a:t>
            </a:r>
            <a:r>
              <a:rPr lang="en-US" dirty="0"/>
              <a:t> creates an imbalance of forces at the surface of liquid .This force acting towards the interior is called surface tension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BF4B1-D1E4-42F9-8D5C-C5318E608199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Chemistry    </a:t>
            </a:r>
          </a:p>
          <a:p>
            <a:r>
              <a:rPr lang="en-US" dirty="0"/>
              <a:t>SGGSJ GC PAONTA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Intermolecular forces in liquids</a:t>
            </a:r>
          </a:p>
        </p:txBody>
      </p:sp>
      <p:pic>
        <p:nvPicPr>
          <p:cNvPr id="1026" name="Picture 2" descr="C:\Users\admin\Desktop\surface tension in water drop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714857" y="1767943"/>
            <a:ext cx="5714286" cy="4190476"/>
          </a:xfrm>
          <a:prstGeom prst="rect">
            <a:avLst/>
          </a:prstGeom>
          <a:noFill/>
        </p:spPr>
      </p:pic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36BD0-695E-4E02-9D3D-9A45A471687A}" type="datetime1">
              <a:rPr lang="en-US" smtClean="0"/>
              <a:t>7/17/2022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Chemistry    </a:t>
            </a:r>
          </a:p>
          <a:p>
            <a:r>
              <a:rPr lang="en-US" dirty="0"/>
              <a:t>SGGSJ GC PAONTA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/>
              <a:t>MEASUREMENT OF SURFACE TENSION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It is based on the fact that drop of liquid at the lower end of capillary falls down when weight of drop becomes equal to surface tension.</a:t>
            </a:r>
          </a:p>
          <a:p>
            <a:r>
              <a:rPr lang="en-US" dirty="0"/>
              <a:t>Force of gravity pulling drop down=</a:t>
            </a:r>
            <a:r>
              <a:rPr lang="en-US" dirty="0" err="1"/>
              <a:t>v.d.g</a:t>
            </a:r>
            <a:endParaRPr lang="en-US" dirty="0"/>
          </a:p>
          <a:p>
            <a:r>
              <a:rPr lang="en-US" dirty="0"/>
              <a:t>V=</a:t>
            </a:r>
            <a:r>
              <a:rPr lang="en-US" dirty="0" err="1"/>
              <a:t>volume,d</a:t>
            </a:r>
            <a:r>
              <a:rPr lang="en-US" dirty="0"/>
              <a:t>=</a:t>
            </a:r>
            <a:r>
              <a:rPr lang="en-US" dirty="0" err="1"/>
              <a:t>density,g</a:t>
            </a:r>
            <a:r>
              <a:rPr lang="en-US" dirty="0"/>
              <a:t>=acceleration due to gravity</a:t>
            </a:r>
          </a:p>
          <a:p>
            <a:r>
              <a:rPr lang="en-US" dirty="0"/>
              <a:t>Force upholding the drop =2 ∏ r  </a:t>
            </a:r>
            <a:r>
              <a:rPr lang="en-US" dirty="0" err="1"/>
              <a:t>wher</a:t>
            </a:r>
            <a:r>
              <a:rPr lang="en-US" dirty="0"/>
              <a:t> 2 ∏ r is circumference of surface and </a:t>
            </a:r>
            <a:r>
              <a:rPr lang="el-GR" dirty="0"/>
              <a:t>Ὺ</a:t>
            </a:r>
            <a:r>
              <a:rPr lang="en-US" dirty="0"/>
              <a:t> is surface tension.</a:t>
            </a:r>
          </a:p>
          <a:p>
            <a:r>
              <a:rPr lang="en-US" dirty="0"/>
              <a:t>At equilibrium</a:t>
            </a:r>
          </a:p>
          <a:p>
            <a:r>
              <a:rPr lang="en-US" dirty="0">
                <a:solidFill>
                  <a:srgbClr val="FF0000"/>
                </a:solidFill>
              </a:rPr>
              <a:t>2 ∏ r</a:t>
            </a:r>
            <a:r>
              <a:rPr lang="el-GR" dirty="0">
                <a:solidFill>
                  <a:srgbClr val="FF0000"/>
                </a:solidFill>
              </a:rPr>
              <a:t> Ὺ</a:t>
            </a:r>
            <a:r>
              <a:rPr lang="en-US" dirty="0">
                <a:solidFill>
                  <a:srgbClr val="FF0000"/>
                </a:solidFill>
              </a:rPr>
              <a:t> =</a:t>
            </a:r>
            <a:r>
              <a:rPr lang="en-US" dirty="0" err="1">
                <a:solidFill>
                  <a:srgbClr val="FF0000"/>
                </a:solidFill>
              </a:rPr>
              <a:t>vdg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  v =volume of each drop=V/n ,n=number of drops and V = Volume of liquid.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2AE6-F6FC-4520-B832-51B2EFF43182}" type="datetime1">
              <a:rPr lang="en-US" smtClean="0"/>
              <a:t>7/17/2022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Chemistry    </a:t>
            </a:r>
          </a:p>
          <a:p>
            <a:r>
              <a:rPr lang="en-US" dirty="0"/>
              <a:t>SGGSJ GC PAONTA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RELATIVE SURFACE TENSION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n1 and n2 are the number of drops of two liquids of same volume and densities d1 and d2 ,then </a:t>
            </a:r>
          </a:p>
          <a:p>
            <a:r>
              <a:rPr lang="en-US" dirty="0"/>
              <a:t>2 ∏ r </a:t>
            </a:r>
            <a:r>
              <a:rPr lang="el-GR" dirty="0"/>
              <a:t>Ὺ</a:t>
            </a:r>
            <a:r>
              <a:rPr lang="en-US" dirty="0"/>
              <a:t> 1  = V.d1.g/n1</a:t>
            </a:r>
          </a:p>
          <a:p>
            <a:r>
              <a:rPr lang="en-US" dirty="0"/>
              <a:t>2 ∏ r </a:t>
            </a:r>
            <a:r>
              <a:rPr lang="el-GR" dirty="0"/>
              <a:t>Ὺ</a:t>
            </a:r>
            <a:r>
              <a:rPr lang="en-US" dirty="0"/>
              <a:t> 2 = V.d2.g/n2</a:t>
            </a:r>
          </a:p>
          <a:p>
            <a:r>
              <a:rPr lang="en-US" dirty="0"/>
              <a:t>Dividing the two equations</a:t>
            </a:r>
          </a:p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l-GR" dirty="0">
                <a:solidFill>
                  <a:srgbClr val="FF0000"/>
                </a:solidFill>
              </a:rPr>
              <a:t>Ὺ</a:t>
            </a:r>
            <a:r>
              <a:rPr lang="en-US" dirty="0">
                <a:solidFill>
                  <a:srgbClr val="FF0000"/>
                </a:solidFill>
              </a:rPr>
              <a:t>1/</a:t>
            </a:r>
            <a:r>
              <a:rPr lang="el-GR" dirty="0">
                <a:solidFill>
                  <a:srgbClr val="FF0000"/>
                </a:solidFill>
              </a:rPr>
              <a:t> Ὺ</a:t>
            </a:r>
            <a:r>
              <a:rPr lang="en-US" dirty="0">
                <a:solidFill>
                  <a:srgbClr val="FF0000"/>
                </a:solidFill>
              </a:rPr>
              <a:t> 2        =n2d1/n1d2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13684-EFED-4B2F-B772-999A69D532D3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Chemistry    </a:t>
            </a:r>
          </a:p>
          <a:p>
            <a:r>
              <a:rPr lang="en-US" dirty="0"/>
              <a:t>SGGSJ GC PAONTA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FORMULA USED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l-GR" dirty="0">
                <a:solidFill>
                  <a:srgbClr val="FF0000"/>
                </a:solidFill>
              </a:rPr>
              <a:t>Ὺ</a:t>
            </a:r>
            <a:r>
              <a:rPr lang="en-US" dirty="0">
                <a:solidFill>
                  <a:srgbClr val="FF0000"/>
                </a:solidFill>
              </a:rPr>
              <a:t>1/</a:t>
            </a:r>
            <a:r>
              <a:rPr lang="el-GR" dirty="0">
                <a:solidFill>
                  <a:srgbClr val="FF0000"/>
                </a:solidFill>
              </a:rPr>
              <a:t> Ὺ</a:t>
            </a:r>
            <a:r>
              <a:rPr lang="en-US" dirty="0">
                <a:solidFill>
                  <a:srgbClr val="FF0000"/>
                </a:solidFill>
              </a:rPr>
              <a:t> 2        =n2d1/n1d2</a:t>
            </a:r>
          </a:p>
          <a:p>
            <a:pPr>
              <a:buNone/>
            </a:pPr>
            <a:r>
              <a:rPr lang="en-US" dirty="0"/>
              <a:t>This formula is used to determine surface tension of liquid by drop number method using </a:t>
            </a:r>
            <a:r>
              <a:rPr lang="en-US" dirty="0" err="1"/>
              <a:t>stalagmometer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/>
              <a:t>    n1 and n2 are determined with </a:t>
            </a:r>
            <a:r>
              <a:rPr lang="en-US" dirty="0" err="1"/>
              <a:t>stalagmometer</a:t>
            </a:r>
            <a:r>
              <a:rPr lang="en-US" dirty="0"/>
              <a:t> for the two liquids out of which one is distilled water and the other is given liquid.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DFD60-8A90-4A27-9662-47C331A6A978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Chemistry  </a:t>
            </a:r>
          </a:p>
          <a:p>
            <a:r>
              <a:rPr lang="en-US" dirty="0"/>
              <a:t>  SGGSJ GC PAONTA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Apparatus Required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Stalagmometer</a:t>
            </a:r>
            <a:endParaRPr lang="en-US" dirty="0"/>
          </a:p>
          <a:p>
            <a:r>
              <a:rPr lang="en-US" dirty="0"/>
              <a:t>Stand for </a:t>
            </a:r>
            <a:r>
              <a:rPr lang="en-US" dirty="0" err="1"/>
              <a:t>stalagmometer</a:t>
            </a:r>
            <a:endParaRPr lang="en-US" dirty="0"/>
          </a:p>
          <a:p>
            <a:r>
              <a:rPr lang="en-US" dirty="0"/>
              <a:t>Rubber tubing</a:t>
            </a:r>
          </a:p>
          <a:p>
            <a:r>
              <a:rPr lang="en-US" dirty="0"/>
              <a:t>Beaker</a:t>
            </a:r>
          </a:p>
          <a:p>
            <a:r>
              <a:rPr lang="en-US" dirty="0"/>
              <a:t>Sop watch</a:t>
            </a:r>
          </a:p>
          <a:p>
            <a:r>
              <a:rPr lang="en-US" dirty="0"/>
              <a:t>Specific gravity bottle</a:t>
            </a:r>
          </a:p>
          <a:p>
            <a:r>
              <a:rPr lang="en-US" dirty="0"/>
              <a:t>Weighing balance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AB610-A000-4A2F-B92A-E7F67DAAE83E}" type="datetime1">
              <a:rPr lang="en-US" smtClean="0"/>
              <a:t>7/17/2022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Chemistry   </a:t>
            </a:r>
          </a:p>
          <a:p>
            <a:r>
              <a:rPr lang="en-US" dirty="0"/>
              <a:t> SGGSJ GC PAONTA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/>
              <a:t>Determining density of given liquid</a:t>
            </a:r>
            <a:br>
              <a:rPr lang="en-US" u="sng" dirty="0"/>
            </a:br>
            <a:r>
              <a:rPr lang="en-US" u="sng" dirty="0"/>
              <a:t>using specific gravity bottle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Weight of empty bottle =w1 g</a:t>
            </a:r>
          </a:p>
          <a:p>
            <a:r>
              <a:rPr lang="en-US" dirty="0"/>
              <a:t>Weight of bottle +water =w2 g</a:t>
            </a:r>
          </a:p>
          <a:p>
            <a:r>
              <a:rPr lang="en-US" dirty="0"/>
              <a:t>Weight of bottle +liquid  =w3 g</a:t>
            </a:r>
          </a:p>
          <a:p>
            <a:r>
              <a:rPr lang="en-US" dirty="0"/>
              <a:t>Density of liquid  d1       =w3-w1</a:t>
            </a:r>
          </a:p>
          <a:p>
            <a:r>
              <a:rPr lang="en-US" dirty="0"/>
              <a:t>Density of water  d2         w2-w1</a:t>
            </a:r>
          </a:p>
          <a:p>
            <a:r>
              <a:rPr lang="en-US" dirty="0"/>
              <a:t>  </a:t>
            </a:r>
            <a:r>
              <a:rPr lang="en-US" dirty="0">
                <a:solidFill>
                  <a:srgbClr val="FF0000"/>
                </a:solidFill>
              </a:rPr>
              <a:t>d1   =w3-w1 ×      d2</a:t>
            </a:r>
          </a:p>
          <a:p>
            <a:r>
              <a:rPr lang="en-US" dirty="0">
                <a:solidFill>
                  <a:srgbClr val="FF0000"/>
                </a:solidFill>
              </a:rPr>
              <a:t>             w2-w1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914400" y="3962400"/>
            <a:ext cx="3429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953000" y="3962400"/>
            <a:ext cx="1447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981200" y="5181600"/>
            <a:ext cx="1143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D853D-8EF6-405A-8AB0-5006772D8C6C}" type="datetime1">
              <a:rPr lang="en-US" smtClean="0"/>
              <a:t>7/17/2022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Chemistry   </a:t>
            </a:r>
          </a:p>
          <a:p>
            <a:r>
              <a:rPr lang="en-US" dirty="0"/>
              <a:t> SGGSJ GC PAONTA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525"/>
            <a:ext cx="8229600" cy="1281113"/>
          </a:xfrm>
        </p:spPr>
        <p:txBody>
          <a:bodyPr>
            <a:normAutofit fontScale="90000"/>
          </a:bodyPr>
          <a:lstStyle/>
          <a:p>
            <a:r>
              <a:rPr lang="en-US" u="sng" dirty="0"/>
              <a:t>Stalagmometer to determine n1 &amp;n2</a:t>
            </a:r>
            <a:br>
              <a:rPr lang="en-US" u="sng" dirty="0"/>
            </a:br>
            <a:r>
              <a:rPr lang="en-US" u="sng" dirty="0"/>
              <a:t>(Refer formula )</a:t>
            </a:r>
            <a:br>
              <a:rPr lang="en-US" u="sng" dirty="0"/>
            </a:br>
            <a:r>
              <a:rPr lang="en-US" u="sng" dirty="0"/>
              <a:t> </a:t>
            </a:r>
            <a:r>
              <a:rPr lang="el-GR" dirty="0">
                <a:solidFill>
                  <a:srgbClr val="FF0000"/>
                </a:solidFill>
              </a:rPr>
              <a:t>Ὺ</a:t>
            </a:r>
            <a:r>
              <a:rPr lang="en-US" dirty="0">
                <a:solidFill>
                  <a:srgbClr val="FF0000"/>
                </a:solidFill>
              </a:rPr>
              <a:t>1/</a:t>
            </a:r>
            <a:r>
              <a:rPr lang="el-GR" dirty="0">
                <a:solidFill>
                  <a:srgbClr val="FF0000"/>
                </a:solidFill>
              </a:rPr>
              <a:t> Ὺ</a:t>
            </a:r>
            <a:r>
              <a:rPr lang="en-US" dirty="0">
                <a:solidFill>
                  <a:srgbClr val="FF0000"/>
                </a:solidFill>
              </a:rPr>
              <a:t> 2        =n2d1/n1d2</a:t>
            </a:r>
            <a:endParaRPr lang="en-US" u="sng" dirty="0"/>
          </a:p>
        </p:txBody>
      </p:sp>
      <p:pic>
        <p:nvPicPr>
          <p:cNvPr id="2050" name="Picture 2" descr="C:\Users\admin\Desktop\stalagmometer withstan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2133600"/>
            <a:ext cx="2886075" cy="3810000"/>
          </a:xfrm>
          <a:prstGeom prst="rect">
            <a:avLst/>
          </a:prstGeom>
          <a:noFill/>
        </p:spPr>
      </p:pic>
      <p:pic>
        <p:nvPicPr>
          <p:cNvPr id="2051" name="Picture 3" descr="C:\Users\admin\Desktop\stalagmomet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1524000"/>
            <a:ext cx="752475" cy="2095500"/>
          </a:xfrm>
          <a:prstGeom prst="rect">
            <a:avLst/>
          </a:prstGeom>
          <a:noFill/>
        </p:spPr>
      </p:pic>
      <p:pic>
        <p:nvPicPr>
          <p:cNvPr id="2052" name="Picture 4" descr="C:\Users\admin\Desktop\stalagmometer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4267200"/>
            <a:ext cx="1181100" cy="1905000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B936-DCA4-4FA2-8C46-5B6B47E8AE4D}" type="datetime1">
              <a:rPr lang="en-US" smtClean="0"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Chemistry   </a:t>
            </a:r>
          </a:p>
          <a:p>
            <a:r>
              <a:rPr lang="en-US" dirty="0"/>
              <a:t> SGGSJ GC PAONTA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Specific </a:t>
            </a:r>
            <a:r>
              <a:rPr lang="en-US" u="sng" dirty="0" err="1"/>
              <a:t>gavity</a:t>
            </a:r>
            <a:r>
              <a:rPr lang="en-US" u="sng" dirty="0"/>
              <a:t> bottle</a:t>
            </a:r>
          </a:p>
        </p:txBody>
      </p:sp>
      <p:pic>
        <p:nvPicPr>
          <p:cNvPr id="3074" name="Picture 2" descr="C:\Users\admin\Desktop\specific-gravity-bottles-500x50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164C-4F1E-4531-854D-EDB0923D3640}" type="datetime1">
              <a:rPr lang="en-US" smtClean="0"/>
              <a:t>7/17/2022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Chemistry  </a:t>
            </a:r>
          </a:p>
          <a:p>
            <a:r>
              <a:rPr lang="en-US" dirty="0"/>
              <a:t>  SGGSJ GC PAONTA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BASIC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What type of intermolecular forces exist in a liquid surface?</a:t>
            </a:r>
          </a:p>
          <a:p>
            <a:r>
              <a:rPr lang="en-US" dirty="0"/>
              <a:t>How can you explain the concept of surface tension?</a:t>
            </a:r>
          </a:p>
          <a:p>
            <a:r>
              <a:rPr lang="en-US" dirty="0"/>
              <a:t>How is density of a liquid determined?</a:t>
            </a:r>
          </a:p>
          <a:p>
            <a:r>
              <a:rPr lang="en-US" dirty="0"/>
              <a:t>Which instrument is used to determine surface tension of a liquid?</a:t>
            </a:r>
          </a:p>
          <a:p>
            <a:r>
              <a:rPr lang="en-US" dirty="0"/>
              <a:t>What are the units of surface tension?</a:t>
            </a:r>
          </a:p>
          <a:p>
            <a:r>
              <a:rPr lang="en-US" dirty="0"/>
              <a:t>Why is a drop </a:t>
            </a:r>
            <a:r>
              <a:rPr lang="en-US" dirty="0" err="1"/>
              <a:t>sherical</a:t>
            </a:r>
            <a:r>
              <a:rPr lang="en-US" dirty="0"/>
              <a:t> in shape?</a:t>
            </a:r>
          </a:p>
          <a:p>
            <a:r>
              <a:rPr lang="en-US" dirty="0"/>
              <a:t>What is the relation between surface tension and the </a:t>
            </a:r>
          </a:p>
          <a:p>
            <a:pPr>
              <a:buNone/>
            </a:pPr>
            <a:r>
              <a:rPr lang="en-US" dirty="0"/>
              <a:t>Strength of forces between particles?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31C0-A70A-483E-B13B-87D486765C5F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Chemistry  </a:t>
            </a:r>
          </a:p>
          <a:p>
            <a:r>
              <a:rPr lang="en-US" dirty="0"/>
              <a:t>  SGGSJ GC PAONTA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Thanx</a:t>
            </a:r>
            <a:r>
              <a:rPr lang="en-US" dirty="0"/>
              <a:t> with a note that this topic is in your practical syllabus also ,so kindly try to understand it properly.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3" descr="C:\Users\admin\Desktop\surface tension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52" b="52"/>
          <a:stretch>
            <a:fillRect/>
          </a:stretch>
        </p:blipFill>
        <p:spPr bwMode="auto">
          <a:prstGeom prst="rect">
            <a:avLst/>
          </a:prstGeom>
          <a:noFill/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0AEE-8D4F-4B9A-9926-1E9F17E2FEB1}" type="datetime1">
              <a:rPr lang="en-US" smtClean="0"/>
              <a:t>7/17/2022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Chemistry   </a:t>
            </a:r>
          </a:p>
          <a:p>
            <a:r>
              <a:rPr lang="en-US" dirty="0"/>
              <a:t> SGGSJ GC PAONTA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686</Words>
  <Application>Microsoft Office PowerPoint</Application>
  <PresentationFormat>On-screen Show (4:3)</PresentationFormat>
  <Paragraphs>110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BSc Ist Year CHEM 102 TH </vt:lpstr>
      <vt:lpstr>Topic 1 :SURFACE TENSION</vt:lpstr>
      <vt:lpstr>Definition and Units</vt:lpstr>
      <vt:lpstr>THEORY BEHIND SURFACE TENSION</vt:lpstr>
      <vt:lpstr>Intermolecular forces in liquids</vt:lpstr>
      <vt:lpstr>MEASUREMENT OF SURFACE TENSION</vt:lpstr>
      <vt:lpstr>RELATIVE SURFACE TENSION</vt:lpstr>
      <vt:lpstr>FORMULA USED</vt:lpstr>
      <vt:lpstr>Apparatus Required</vt:lpstr>
      <vt:lpstr>Determining density of given liquid using specific gravity bottle </vt:lpstr>
      <vt:lpstr>Stalagmometer to determine n1 &amp;n2 (Refer formula )  Ὺ1/ Ὺ 2        =n2d1/n1d2</vt:lpstr>
      <vt:lpstr>Specific gavity bottle</vt:lpstr>
      <vt:lpstr>SOME BASIC QUESTIONS</vt:lpstr>
      <vt:lpstr>Thanx with a note that this topic is in your practical syllabus also ,so kindly try to understand it properly.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 102 TH </dc:title>
  <dc:creator>admin</dc:creator>
  <cp:lastModifiedBy>amitajoshi1231@outlook.com</cp:lastModifiedBy>
  <cp:revision>22</cp:revision>
  <dcterms:created xsi:type="dcterms:W3CDTF">2020-10-19T16:21:38Z</dcterms:created>
  <dcterms:modified xsi:type="dcterms:W3CDTF">2022-07-17T08:42:35Z</dcterms:modified>
</cp:coreProperties>
</file>